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7" r:id="rId12"/>
    <p:sldId id="26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14"/>
    <p:restoredTop sz="94697"/>
  </p:normalViewPr>
  <p:slideViewPr>
    <p:cSldViewPr snapToGrid="0" snapToObjects="1">
      <p:cViewPr>
        <p:scale>
          <a:sx n="77" d="100"/>
          <a:sy n="77" d="100"/>
        </p:scale>
        <p:origin x="1344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830833-3204-A245-9F42-5CFF00AA0F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F106B1-FE36-9A44-819D-6BCA28C426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1C4D1B-3C93-9944-A76B-7E38D41A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053E0A-B43E-344C-B28E-4C833FACB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9DFA37-B67E-1441-A070-156E975C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7346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C1803-CD12-3741-B9A8-85ABDE053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6B801C-2951-8F43-B4D3-0936976147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93E2C9-58E7-BC4E-B9CF-1867411B3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5B5B36-0BCE-7247-B2B7-079625C30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72E03D-7646-D84B-8E4C-736FCF82D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1682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AA3D995-03BF-A348-99FD-6AF3A9F8FD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B962D3-FC4A-9D43-88A9-F7C11A984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6D8410-93E8-324E-B111-532CAA70E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401D60-23AA-7444-8B80-06C6FE6CB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0E3A28-07B3-564A-AF92-BE85659A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3846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563C30-9C3E-C947-B6EC-58E506634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43BEAB-4E59-0C47-88A3-3CD1FEA9F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4E1BC8-E4C1-F54C-AC1F-9C9A77076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C3C007-4A34-D84E-869E-C9BB051DB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0EBF01-4753-B449-B4A8-1F8F58AAE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6130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7CE4C-5D95-7A47-B8B2-8D821213E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4E728E-0F62-864F-9AC6-7778E6672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5E707F-58ED-314F-9145-614C726D5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439E02-8BF4-6D4A-9E1B-0BCCD1E5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AAE609-F995-EA48-BBCD-C43319276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7607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5F58CD-BF9F-174E-8FDD-FB325BBC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1B1275-4FF6-B240-92DA-9BFC3936E3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43C1166-2D84-3641-90C9-A8BCE06D5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DC7909-5C2D-784E-B8D6-247735824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1D9010-C785-7E4B-8B0C-A98EF9F1E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4F806D-0CFC-5E4B-946F-4B560BC7B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3665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E10E04-9A35-6A48-97CE-E2344CA3F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CA351F-CA3C-C640-BE5B-FD745C337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6DCFA8-90B7-B049-9EA2-36CFA972D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0593F4-470A-F74C-B132-7F98C004A0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AA8A7B-3D23-F14B-BB65-DF9F1E1F9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0FD15E-20B0-AB49-85EC-14149307A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32348CC-5D96-F84F-BB05-0B810D1F1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7B50EFC-1A41-2B40-94ED-C823D96AC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979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4C666C-594F-444F-8E41-E73F55F6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B2034F-9509-034B-BE71-5E18931E3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375B0A-48AC-3C4A-A178-F1EE06E03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BA9493B-AD97-1C48-A2CA-D46D3F182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168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BCFCB6E-5268-6F47-AAAC-893395509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49E315B-2250-5E4F-BE00-55C9F018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1B20FE-BEE3-6E4B-A1F1-8DBDF3BF1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9304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BFFA5A-5D2D-1C42-AF6F-544C16CD9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2483B3-0343-6D48-9FA7-C58B14EC2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418DDB-7924-024F-B5D6-635545E22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915671-97E7-B540-9D33-5BE77EB8B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E1FC19-CA57-D841-857A-414F22D13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54056D-6663-7643-9CA4-E703CA4AB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8119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0ED082-6808-5746-8B11-83DD6AB0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641AE5F-2317-2841-BCC2-60EC79CF97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3425F27-1550-804D-B488-4C2ED4229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673949-A03A-5A4C-88E2-2CB31EC60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AE0F7F1-9EB2-9D46-8E96-92DAF4DD3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1A31E11-07F3-D245-A359-17BA64C20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6650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F92417D-D9FA-704B-9287-B1CF4DCC2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B041EF-37D8-044B-9FB2-169739971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332AB9-7452-4249-869B-E2FB453531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4A8B6-9974-1342-A6E4-4CABFB22068A}" type="datetimeFigureOut">
              <a:rPr kumimoji="1" lang="zh-CN" altLang="en-US" smtClean="0"/>
              <a:t>2019/12/8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9ADC56-8C8B-6143-B28A-8DC4F7B940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CC4B72-A55E-AE40-A3FC-08D00BF32D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D0E92-62CA-394C-A45E-FA61D1F6F36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2235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10" Type="http://schemas.openxmlformats.org/officeDocument/2006/relationships/image" Target="../media/image32.png"/><Relationship Id="rId4" Type="http://schemas.openxmlformats.org/officeDocument/2006/relationships/image" Target="../media/image26.png"/><Relationship Id="rId9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>
            <a:extLst>
              <a:ext uri="{FF2B5EF4-FFF2-40B4-BE49-F238E27FC236}">
                <a16:creationId xmlns:a16="http://schemas.microsoft.com/office/drawing/2014/main" id="{5E8BC1AB-8778-274D-9392-F6E6B0DD99B1}"/>
              </a:ext>
            </a:extLst>
          </p:cNvPr>
          <p:cNvGrpSpPr/>
          <p:nvPr/>
        </p:nvGrpSpPr>
        <p:grpSpPr>
          <a:xfrm>
            <a:off x="543425" y="240944"/>
            <a:ext cx="10938764" cy="6337983"/>
            <a:chOff x="550983" y="221475"/>
            <a:chExt cx="11162833" cy="646781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7D714D6A-7B40-6D40-BE67-2B97219D491B}"/>
                </a:ext>
              </a:extLst>
            </p:cNvPr>
            <p:cNvGrpSpPr/>
            <p:nvPr/>
          </p:nvGrpSpPr>
          <p:grpSpPr>
            <a:xfrm>
              <a:off x="550983" y="221475"/>
              <a:ext cx="10684119" cy="6467810"/>
              <a:chOff x="157162" y="-169665"/>
              <a:chExt cx="11558588" cy="6997184"/>
            </a:xfrm>
          </p:grpSpPr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E049FC09-7F24-7A4D-8464-6C6F19B1F534}"/>
                  </a:ext>
                </a:extLst>
              </p:cNvPr>
              <p:cNvGrpSpPr/>
              <p:nvPr/>
            </p:nvGrpSpPr>
            <p:grpSpPr>
              <a:xfrm>
                <a:off x="2043112" y="542925"/>
                <a:ext cx="9672638" cy="357188"/>
                <a:chOff x="2043112" y="542925"/>
                <a:chExt cx="9672638" cy="357188"/>
              </a:xfrm>
            </p:grpSpPr>
            <p:sp>
              <p:nvSpPr>
                <p:cNvPr id="4" name="五边形 3">
                  <a:extLst>
                    <a:ext uri="{FF2B5EF4-FFF2-40B4-BE49-F238E27FC236}">
                      <a16:creationId xmlns:a16="http://schemas.microsoft.com/office/drawing/2014/main" id="{EAD8A2B0-BE5C-B246-ACDD-2EC044CBDC62}"/>
                    </a:ext>
                  </a:extLst>
                </p:cNvPr>
                <p:cNvSpPr/>
                <p:nvPr/>
              </p:nvSpPr>
              <p:spPr>
                <a:xfrm>
                  <a:off x="2043112" y="542925"/>
                  <a:ext cx="2528887" cy="357188"/>
                </a:xfrm>
                <a:prstGeom prst="homePlate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Dream</a:t>
                  </a:r>
                  <a:endParaRPr kumimoji="1" lang="zh-CN" altLang="en-US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7" name="燕尾形 6">
                  <a:extLst>
                    <a:ext uri="{FF2B5EF4-FFF2-40B4-BE49-F238E27FC236}">
                      <a16:creationId xmlns:a16="http://schemas.microsoft.com/office/drawing/2014/main" id="{E1669EA9-BE08-654D-9278-A51940B99C87}"/>
                    </a:ext>
                  </a:extLst>
                </p:cNvPr>
                <p:cNvSpPr/>
                <p:nvPr/>
              </p:nvSpPr>
              <p:spPr>
                <a:xfrm>
                  <a:off x="4571999" y="542925"/>
                  <a:ext cx="2528887" cy="357188"/>
                </a:xfrm>
                <a:prstGeom prst="chevron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solidFill>
                        <a:schemeClr val="bg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Plan</a:t>
                  </a:r>
                  <a:endParaRPr kumimoji="1" lang="zh-CN" alt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" name="燕尾形 7">
                  <a:extLst>
                    <a:ext uri="{FF2B5EF4-FFF2-40B4-BE49-F238E27FC236}">
                      <a16:creationId xmlns:a16="http://schemas.microsoft.com/office/drawing/2014/main" id="{53762AA7-A2B5-B143-ACF5-4BE52D3626B3}"/>
                    </a:ext>
                  </a:extLst>
                </p:cNvPr>
                <p:cNvSpPr/>
                <p:nvPr/>
              </p:nvSpPr>
              <p:spPr>
                <a:xfrm>
                  <a:off x="7100886" y="542925"/>
                  <a:ext cx="2386014" cy="357188"/>
                </a:xfrm>
                <a:prstGeom prst="chevron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solidFill>
                        <a:schemeClr val="bg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Travel &amp; Stay</a:t>
                  </a:r>
                  <a:endParaRPr kumimoji="1" lang="zh-CN" alt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" name="燕尾形 8">
                  <a:extLst>
                    <a:ext uri="{FF2B5EF4-FFF2-40B4-BE49-F238E27FC236}">
                      <a16:creationId xmlns:a16="http://schemas.microsoft.com/office/drawing/2014/main" id="{8D3BCB90-4423-784F-908E-3EB69A9002A3}"/>
                    </a:ext>
                  </a:extLst>
                </p:cNvPr>
                <p:cNvSpPr/>
                <p:nvPr/>
              </p:nvSpPr>
              <p:spPr>
                <a:xfrm>
                  <a:off x="9486900" y="542925"/>
                  <a:ext cx="2228850" cy="357188"/>
                </a:xfrm>
                <a:prstGeom prst="chevron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dirty="0">
                      <a:solidFill>
                        <a:schemeClr val="bg1"/>
                      </a:solidFill>
                      <a:latin typeface="Calibri" panose="020F0502020204030204" pitchFamily="34" charset="0"/>
                      <a:cs typeface="Calibri" panose="020F0502020204030204" pitchFamily="34" charset="0"/>
                    </a:rPr>
                    <a:t>Return home</a:t>
                  </a:r>
                  <a:endParaRPr kumimoji="1" lang="zh-CN" altLang="en-US" dirty="0">
                    <a:solidFill>
                      <a:schemeClr val="bg1"/>
                    </a:solidFill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2F012F55-71F7-2D42-BBDC-30B468AB7497}"/>
                  </a:ext>
                </a:extLst>
              </p:cNvPr>
              <p:cNvSpPr txBox="1"/>
              <p:nvPr/>
            </p:nvSpPr>
            <p:spPr>
              <a:xfrm>
                <a:off x="171447" y="518559"/>
                <a:ext cx="842962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Stage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15175EAA-C50E-C148-9BCA-95660631188F}"/>
                  </a:ext>
                </a:extLst>
              </p:cNvPr>
              <p:cNvSpPr txBox="1"/>
              <p:nvPr/>
            </p:nvSpPr>
            <p:spPr>
              <a:xfrm>
                <a:off x="171447" y="1286151"/>
                <a:ext cx="1042987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Actions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44C234F5-1D30-994E-8BF8-D42AA7A16C57}"/>
                  </a:ext>
                </a:extLst>
              </p:cNvPr>
              <p:cNvSpPr txBox="1"/>
              <p:nvPr/>
            </p:nvSpPr>
            <p:spPr>
              <a:xfrm>
                <a:off x="171447" y="2846131"/>
                <a:ext cx="1243013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Problems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4CA0EFD3-F6EA-0249-AB28-3BD64457B989}"/>
                  </a:ext>
                </a:extLst>
              </p:cNvPr>
              <p:cNvSpPr txBox="1"/>
              <p:nvPr/>
            </p:nvSpPr>
            <p:spPr>
              <a:xfrm>
                <a:off x="171447" y="5314625"/>
                <a:ext cx="1737515" cy="3662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6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Opportunities</a:t>
                </a:r>
                <a:endParaRPr kumimoji="1" lang="zh-CN" altLang="en-US" sz="16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BF900E52-6693-114B-8670-84B408EEBF90}"/>
                  </a:ext>
                </a:extLst>
              </p:cNvPr>
              <p:cNvSpPr/>
              <p:nvPr/>
            </p:nvSpPr>
            <p:spPr>
              <a:xfrm>
                <a:off x="2043112" y="1986495"/>
                <a:ext cx="2528886" cy="2575810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Do not know where to eat.</a:t>
                </a:r>
              </a:p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Have no idea of where to buy vegan food.</a:t>
                </a: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AC633F64-3FBD-6F4D-9BCF-01B7FBD34500}"/>
                  </a:ext>
                </a:extLst>
              </p:cNvPr>
              <p:cNvSpPr/>
              <p:nvPr/>
            </p:nvSpPr>
            <p:spPr>
              <a:xfrm>
                <a:off x="2043112" y="4698351"/>
                <a:ext cx="2528886" cy="2129168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7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Recommend restaurants especially serve for vegans.</a:t>
                </a:r>
              </a:p>
              <a:p>
                <a:pPr marL="342900" indent="-342900">
                  <a:buAutoNum type="arabicPeriod"/>
                </a:pPr>
                <a:r>
                  <a:rPr kumimoji="1" lang="en-US" altLang="zh-CN" sz="1400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Recommend places where sells vegetables and fruits.</a:t>
                </a:r>
                <a:endParaRPr kumimoji="1" lang="zh-CN" altLang="en-US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685622D5-A817-5E43-8BBB-B6CEBF33B853}"/>
                  </a:ext>
                </a:extLst>
              </p:cNvPr>
              <p:cNvSpPr txBox="1"/>
              <p:nvPr/>
            </p:nvSpPr>
            <p:spPr>
              <a:xfrm>
                <a:off x="157162" y="-169665"/>
                <a:ext cx="5185576" cy="4994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400" b="1" dirty="0">
                    <a:solidFill>
                      <a:schemeClr val="accent6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User Journey Map</a:t>
                </a:r>
                <a:endParaRPr kumimoji="1" lang="zh-CN" altLang="en-US" sz="2400" b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676DB46-E072-D74C-AF11-A5834234567E}"/>
                </a:ext>
              </a:extLst>
            </p:cNvPr>
            <p:cNvSpPr txBox="1"/>
            <p:nvPr/>
          </p:nvSpPr>
          <p:spPr>
            <a:xfrm>
              <a:off x="2947612" y="295604"/>
              <a:ext cx="54844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i="1" dirty="0">
                  <a:solidFill>
                    <a:schemeClr val="accent6">
                      <a:lumMod val="7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The journey of finding vegan food</a:t>
              </a:r>
              <a:endParaRPr kumimoji="1" lang="zh-CN" altLang="en-US" sz="1600" i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4F7D4268-1621-3247-9683-81D7760E32B6}"/>
                </a:ext>
              </a:extLst>
            </p:cNvPr>
            <p:cNvGrpSpPr/>
            <p:nvPr/>
          </p:nvGrpSpPr>
          <p:grpSpPr>
            <a:xfrm>
              <a:off x="2294251" y="1527043"/>
              <a:ext cx="2305049" cy="376832"/>
              <a:chOff x="2294251" y="1641628"/>
              <a:chExt cx="2305049" cy="376832"/>
            </a:xfrm>
          </p:grpSpPr>
          <p:pic>
            <p:nvPicPr>
              <p:cNvPr id="20" name="图片 19">
                <a:extLst>
                  <a:ext uri="{FF2B5EF4-FFF2-40B4-BE49-F238E27FC236}">
                    <a16:creationId xmlns:a16="http://schemas.microsoft.com/office/drawing/2014/main" id="{FBC409FF-7530-C34B-BD8F-E45A17FC63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294251" y="1641628"/>
                <a:ext cx="370742" cy="370742"/>
              </a:xfrm>
              <a:prstGeom prst="rect">
                <a:avLst/>
              </a:prstGeom>
            </p:spPr>
          </p:pic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7749B4DE-08F2-A04D-A1A6-5EE1E35C9C1A}"/>
                  </a:ext>
                </a:extLst>
              </p:cNvPr>
              <p:cNvSpPr txBox="1"/>
              <p:nvPr/>
            </p:nvSpPr>
            <p:spPr>
              <a:xfrm>
                <a:off x="2664993" y="1710683"/>
                <a:ext cx="193430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Want to eat vegan food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DA2D9555-F00C-5947-9BF5-A0F3514ECD6F}"/>
                </a:ext>
              </a:extLst>
            </p:cNvPr>
            <p:cNvSpPr/>
            <p:nvPr/>
          </p:nvSpPr>
          <p:spPr>
            <a:xfrm>
              <a:off x="4651408" y="2214508"/>
              <a:ext cx="2337562" cy="238093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Searching information in different platforms consumes plenty of time.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Do not know choose which restaurants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Vegan’s diet only contains vegetables and fruits, sometimes not that interesting.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137BD2DF-30FD-4546-AC1D-2A1005B27058}"/>
                </a:ext>
              </a:extLst>
            </p:cNvPr>
            <p:cNvGrpSpPr/>
            <p:nvPr/>
          </p:nvGrpSpPr>
          <p:grpSpPr>
            <a:xfrm>
              <a:off x="4744387" y="1457879"/>
              <a:ext cx="2305049" cy="523220"/>
              <a:chOff x="4734121" y="1341351"/>
              <a:chExt cx="2305049" cy="523220"/>
            </a:xfrm>
          </p:grpSpPr>
          <p:pic>
            <p:nvPicPr>
              <p:cNvPr id="25" name="图片 24">
                <a:extLst>
                  <a:ext uri="{FF2B5EF4-FFF2-40B4-BE49-F238E27FC236}">
                    <a16:creationId xmlns:a16="http://schemas.microsoft.com/office/drawing/2014/main" id="{0DB8962E-A2E7-B34C-A12C-781E34E96B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4121" y="1417590"/>
                <a:ext cx="370742" cy="370742"/>
              </a:xfrm>
              <a:prstGeom prst="rect">
                <a:avLst/>
              </a:prstGeom>
            </p:spPr>
          </p:pic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5C46B63-BCF7-D143-A8D2-96BA7D3F593E}"/>
                  </a:ext>
                </a:extLst>
              </p:cNvPr>
              <p:cNvSpPr txBox="1"/>
              <p:nvPr/>
            </p:nvSpPr>
            <p:spPr>
              <a:xfrm>
                <a:off x="5104863" y="1341351"/>
                <a:ext cx="19343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Search for related information online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7731E32-FECB-A744-8B4D-7F93EA7248CD}"/>
                </a:ext>
              </a:extLst>
            </p:cNvPr>
            <p:cNvGrpSpPr/>
            <p:nvPr/>
          </p:nvGrpSpPr>
          <p:grpSpPr>
            <a:xfrm>
              <a:off x="7049436" y="1450804"/>
              <a:ext cx="2329221" cy="523220"/>
              <a:chOff x="7194523" y="1474818"/>
              <a:chExt cx="2329221" cy="523220"/>
            </a:xfrm>
          </p:grpSpPr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6EDD82E9-2784-E748-A678-87788CFA00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94523" y="1509946"/>
                <a:ext cx="394914" cy="394914"/>
              </a:xfrm>
              <a:prstGeom prst="rect">
                <a:avLst/>
              </a:prstGeom>
            </p:spPr>
          </p:pic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1BB504DC-5604-084D-8FBA-DD6153DE0030}"/>
                  </a:ext>
                </a:extLst>
              </p:cNvPr>
              <p:cNvSpPr txBox="1"/>
              <p:nvPr/>
            </p:nvSpPr>
            <p:spPr>
              <a:xfrm>
                <a:off x="7589437" y="1474818"/>
                <a:ext cx="193430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Go to restaurants or</a:t>
                </a:r>
              </a:p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markets sell vegan food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3586911-6681-4C49-8238-CC80AABF6765}"/>
                </a:ext>
              </a:extLst>
            </p:cNvPr>
            <p:cNvSpPr/>
            <p:nvPr/>
          </p:nvSpPr>
          <p:spPr>
            <a:xfrm>
              <a:off x="7019099" y="2214508"/>
              <a:ext cx="2337562" cy="238093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Restaurants are expensive.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Carrying lots of raw material from markets to home is difficult.</a:t>
              </a:r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66FB8AB6-78BE-C641-B98D-669B66E54670}"/>
                </a:ext>
              </a:extLst>
            </p:cNvPr>
            <p:cNvGrpSpPr/>
            <p:nvPr/>
          </p:nvGrpSpPr>
          <p:grpSpPr>
            <a:xfrm>
              <a:off x="9527007" y="1456274"/>
              <a:ext cx="1629496" cy="523220"/>
              <a:chOff x="9527007" y="1456274"/>
              <a:chExt cx="1629496" cy="523220"/>
            </a:xfrm>
          </p:grpSpPr>
          <p:pic>
            <p:nvPicPr>
              <p:cNvPr id="33" name="图片 32">
                <a:extLst>
                  <a:ext uri="{FF2B5EF4-FFF2-40B4-BE49-F238E27FC236}">
                    <a16:creationId xmlns:a16="http://schemas.microsoft.com/office/drawing/2014/main" id="{05816E08-61B9-D84C-9E6F-41A3E12A82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527007" y="1539242"/>
                <a:ext cx="370742" cy="370742"/>
              </a:xfrm>
              <a:prstGeom prst="rect">
                <a:avLst/>
              </a:prstGeom>
            </p:spPr>
          </p:pic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D47B6876-C9F7-D74E-A099-14669EA68C50}"/>
                  </a:ext>
                </a:extLst>
              </p:cNvPr>
              <p:cNvSpPr txBox="1"/>
              <p:nvPr/>
            </p:nvSpPr>
            <p:spPr>
              <a:xfrm>
                <a:off x="9897749" y="1456274"/>
                <a:ext cx="125875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Have a rest or </a:t>
                </a:r>
              </a:p>
              <a:p>
                <a:r>
                  <a:rPr kumimoji="1" lang="en-US" altLang="zh-CN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make fish</a:t>
                </a:r>
                <a:endParaRPr kumimoji="1" lang="zh-CN" altLang="en-US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B6A44491-2A9A-A14D-A177-90FEC1A81CBB}"/>
                </a:ext>
              </a:extLst>
            </p:cNvPr>
            <p:cNvSpPr/>
            <p:nvPr/>
          </p:nvSpPr>
          <p:spPr>
            <a:xfrm>
              <a:off x="9376254" y="2214508"/>
              <a:ext cx="2337562" cy="2380936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Have no idea of how to cook.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25B1CC8F-36A3-0F47-93C7-B4810C70A698}"/>
                </a:ext>
              </a:extLst>
            </p:cNvPr>
            <p:cNvSpPr/>
            <p:nvPr/>
          </p:nvSpPr>
          <p:spPr>
            <a:xfrm>
              <a:off x="4653337" y="4721198"/>
              <a:ext cx="2337562" cy="1968085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Providing a special website only for vegans.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Compare the selected restaurants.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Recommend interesting vegan food, such as pork made of plant and vegan dessert.</a:t>
              </a:r>
              <a:endParaRPr kumimoji="1" lang="zh-CN" alt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57D3B8D-8D64-B742-B82C-FD923E3B2303}"/>
                </a:ext>
              </a:extLst>
            </p:cNvPr>
            <p:cNvSpPr/>
            <p:nvPr/>
          </p:nvSpPr>
          <p:spPr>
            <a:xfrm>
              <a:off x="7018939" y="4721197"/>
              <a:ext cx="2337562" cy="1968085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Recommend places sell vegetables and fruits with inexpensive price.</a:t>
              </a:r>
            </a:p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List some websites suitable for vegans.</a:t>
              </a:r>
              <a:endParaRPr kumimoji="1" lang="zh-CN" alt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96800D11-2872-6A46-95A8-569CC0424564}"/>
                </a:ext>
              </a:extLst>
            </p:cNvPr>
            <p:cNvSpPr/>
            <p:nvPr/>
          </p:nvSpPr>
          <p:spPr>
            <a:xfrm>
              <a:off x="9376165" y="4721196"/>
              <a:ext cx="2337562" cy="1968085"/>
            </a:xfrm>
            <a:prstGeom prst="rect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kumimoji="1"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Provide tutorial videos on how to make vegan food.</a:t>
              </a:r>
              <a:endParaRPr kumimoji="1" lang="zh-CN" altLang="en-US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8358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8E99674-4EA6-EA4A-A236-65356F018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88" y="877199"/>
            <a:ext cx="9960824" cy="510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601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7CD026E-B33F-6A4E-9F94-60CDC28F3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935" y="596900"/>
            <a:ext cx="9352782" cy="566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35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5766C362-ADE2-3243-BA8D-14CB821D4208}"/>
              </a:ext>
            </a:extLst>
          </p:cNvPr>
          <p:cNvGrpSpPr/>
          <p:nvPr/>
        </p:nvGrpSpPr>
        <p:grpSpPr>
          <a:xfrm>
            <a:off x="595216" y="724580"/>
            <a:ext cx="11001568" cy="5176571"/>
            <a:chOff x="595216" y="724580"/>
            <a:chExt cx="11001568" cy="5176571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96EA635E-16FE-DF4B-8BB2-2E0436C23E7D}"/>
                </a:ext>
              </a:extLst>
            </p:cNvPr>
            <p:cNvGrpSpPr/>
            <p:nvPr/>
          </p:nvGrpSpPr>
          <p:grpSpPr>
            <a:xfrm>
              <a:off x="595216" y="724580"/>
              <a:ext cx="11001568" cy="5169940"/>
              <a:chOff x="960064" y="475199"/>
              <a:chExt cx="11001568" cy="5169940"/>
            </a:xfrm>
          </p:grpSpPr>
          <p:pic>
            <p:nvPicPr>
              <p:cNvPr id="2" name="图片 1">
                <a:extLst>
                  <a:ext uri="{FF2B5EF4-FFF2-40B4-BE49-F238E27FC236}">
                    <a16:creationId xmlns:a16="http://schemas.microsoft.com/office/drawing/2014/main" id="{74A32B28-052A-4F44-BAFA-CE8A37BF2B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60065" y="2886459"/>
                <a:ext cx="2996794" cy="2205027"/>
              </a:xfrm>
              <a:prstGeom prst="rect">
                <a:avLst/>
              </a:prstGeom>
            </p:spPr>
          </p:pic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4B0A684E-0AFB-8942-BE59-22DF8F96F0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32315" y="2956470"/>
                <a:ext cx="3829317" cy="2688669"/>
              </a:xfrm>
              <a:prstGeom prst="rect">
                <a:avLst/>
              </a:prstGeom>
            </p:spPr>
          </p:pic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9785A588-4678-3948-944D-BCF6C4903712}"/>
                  </a:ext>
                </a:extLst>
              </p:cNvPr>
              <p:cNvGrpSpPr/>
              <p:nvPr/>
            </p:nvGrpSpPr>
            <p:grpSpPr>
              <a:xfrm>
                <a:off x="960064" y="475199"/>
                <a:ext cx="9912456" cy="2181424"/>
                <a:chOff x="444674" y="287082"/>
                <a:chExt cx="11605010" cy="2669910"/>
              </a:xfrm>
            </p:grpSpPr>
            <p:grpSp>
              <p:nvGrpSpPr>
                <p:cNvPr id="9" name="组合 8">
                  <a:extLst>
                    <a:ext uri="{FF2B5EF4-FFF2-40B4-BE49-F238E27FC236}">
                      <a16:creationId xmlns:a16="http://schemas.microsoft.com/office/drawing/2014/main" id="{9AED275C-B285-2341-B605-2462DD034A33}"/>
                    </a:ext>
                  </a:extLst>
                </p:cNvPr>
                <p:cNvGrpSpPr/>
                <p:nvPr/>
              </p:nvGrpSpPr>
              <p:grpSpPr>
                <a:xfrm>
                  <a:off x="444674" y="309154"/>
                  <a:ext cx="4747683" cy="2455883"/>
                  <a:chOff x="5645150" y="3497283"/>
                  <a:chExt cx="4747683" cy="2455883"/>
                </a:xfrm>
              </p:grpSpPr>
              <p:pic>
                <p:nvPicPr>
                  <p:cNvPr id="5" name="图片 4">
                    <a:extLst>
                      <a:ext uri="{FF2B5EF4-FFF2-40B4-BE49-F238E27FC236}">
                        <a16:creationId xmlns:a16="http://schemas.microsoft.com/office/drawing/2014/main" id="{B5B69258-2CE8-8546-A1AE-92F4E242E8B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645150" y="3497283"/>
                    <a:ext cx="2374900" cy="1244600"/>
                  </a:xfrm>
                  <a:prstGeom prst="rect">
                    <a:avLst/>
                  </a:prstGeom>
                </p:spPr>
              </p:pic>
              <p:pic>
                <p:nvPicPr>
                  <p:cNvPr id="6" name="图片 5">
                    <a:extLst>
                      <a:ext uri="{FF2B5EF4-FFF2-40B4-BE49-F238E27FC236}">
                        <a16:creationId xmlns:a16="http://schemas.microsoft.com/office/drawing/2014/main" id="{62101B92-35B9-C940-983C-BC94FDC204C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8056033" y="3520566"/>
                    <a:ext cx="2324100" cy="1181100"/>
                  </a:xfrm>
                  <a:prstGeom prst="rect">
                    <a:avLst/>
                  </a:prstGeom>
                </p:spPr>
              </p:pic>
              <p:pic>
                <p:nvPicPr>
                  <p:cNvPr id="7" name="图片 6">
                    <a:extLst>
                      <a:ext uri="{FF2B5EF4-FFF2-40B4-BE49-F238E27FC236}">
                        <a16:creationId xmlns:a16="http://schemas.microsoft.com/office/drawing/2014/main" id="{F44B6B4A-BA8A-D943-ADB5-25689E0A73E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5664200" y="4810166"/>
                    <a:ext cx="2336800" cy="1143000"/>
                  </a:xfrm>
                  <a:prstGeom prst="rect">
                    <a:avLst/>
                  </a:prstGeom>
                </p:spPr>
              </p:pic>
              <p:pic>
                <p:nvPicPr>
                  <p:cNvPr id="8" name="图片 7">
                    <a:extLst>
                      <a:ext uri="{FF2B5EF4-FFF2-40B4-BE49-F238E27FC236}">
                        <a16:creationId xmlns:a16="http://schemas.microsoft.com/office/drawing/2014/main" id="{1E9BA4A2-DA2E-5542-8001-59A3629419C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8056033" y="4756232"/>
                    <a:ext cx="2336800" cy="118110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0" name="图片 9">
                  <a:extLst>
                    <a:ext uri="{FF2B5EF4-FFF2-40B4-BE49-F238E27FC236}">
                      <a16:creationId xmlns:a16="http://schemas.microsoft.com/office/drawing/2014/main" id="{73F9C3C7-BF2A-A840-8F48-83164995F9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684478" y="287082"/>
                  <a:ext cx="3073121" cy="2669910"/>
                </a:xfrm>
                <a:prstGeom prst="rect">
                  <a:avLst/>
                </a:prstGeom>
              </p:spPr>
            </p:pic>
            <p:pic>
              <p:nvPicPr>
                <p:cNvPr id="13" name="图片 12">
                  <a:extLst>
                    <a:ext uri="{FF2B5EF4-FFF2-40B4-BE49-F238E27FC236}">
                      <a16:creationId xmlns:a16="http://schemas.microsoft.com/office/drawing/2014/main" id="{9732689E-A9FB-3E48-A63F-6453719D16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9249719" y="309154"/>
                  <a:ext cx="2799965" cy="2502863"/>
                </a:xfrm>
                <a:prstGeom prst="rect">
                  <a:avLst/>
                </a:prstGeom>
              </p:spPr>
            </p:pic>
          </p:grpSp>
        </p:grp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A0026813-C9E7-924C-96EA-C40020F97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735265" y="3181120"/>
              <a:ext cx="3829317" cy="27200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4320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组合 66">
            <a:extLst>
              <a:ext uri="{FF2B5EF4-FFF2-40B4-BE49-F238E27FC236}">
                <a16:creationId xmlns:a16="http://schemas.microsoft.com/office/drawing/2014/main" id="{EF7344B5-82B1-CC42-9AE5-DE6E3DB28F05}"/>
              </a:ext>
            </a:extLst>
          </p:cNvPr>
          <p:cNvGrpSpPr/>
          <p:nvPr/>
        </p:nvGrpSpPr>
        <p:grpSpPr>
          <a:xfrm>
            <a:off x="1898101" y="873490"/>
            <a:ext cx="5496928" cy="3973714"/>
            <a:chOff x="1898101" y="873490"/>
            <a:chExt cx="5149734" cy="3973714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54A1E2ED-E1FF-3A4C-B50D-4E2C10494D79}"/>
                </a:ext>
              </a:extLst>
            </p:cNvPr>
            <p:cNvGrpSpPr/>
            <p:nvPr/>
          </p:nvGrpSpPr>
          <p:grpSpPr>
            <a:xfrm>
              <a:off x="1898101" y="873490"/>
              <a:ext cx="5149734" cy="3973714"/>
              <a:chOff x="1898101" y="873490"/>
              <a:chExt cx="5149734" cy="3973714"/>
            </a:xfrm>
          </p:grpSpPr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1DD0F6C2-259D-9840-A712-A9ED23664CAB}"/>
                  </a:ext>
                </a:extLst>
              </p:cNvPr>
              <p:cNvGrpSpPr/>
              <p:nvPr/>
            </p:nvGrpSpPr>
            <p:grpSpPr>
              <a:xfrm>
                <a:off x="1898101" y="873490"/>
                <a:ext cx="5149734" cy="3973714"/>
                <a:chOff x="1365538" y="160057"/>
                <a:chExt cx="5149734" cy="3973714"/>
              </a:xfrm>
            </p:grpSpPr>
            <p:pic>
              <p:nvPicPr>
                <p:cNvPr id="11" name="图片 10">
                  <a:extLst>
                    <a:ext uri="{FF2B5EF4-FFF2-40B4-BE49-F238E27FC236}">
                      <a16:creationId xmlns:a16="http://schemas.microsoft.com/office/drawing/2014/main" id="{4DD82367-D950-0D42-A155-E223C61AF3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718" r="-718" b="21920"/>
                <a:stretch/>
              </p:blipFill>
              <p:spPr>
                <a:xfrm>
                  <a:off x="1365538" y="162374"/>
                  <a:ext cx="1226034" cy="3971397"/>
                </a:xfrm>
                <a:prstGeom prst="rect">
                  <a:avLst/>
                </a:prstGeom>
              </p:spPr>
            </p:pic>
            <p:grpSp>
              <p:nvGrpSpPr>
                <p:cNvPr id="25" name="组合 24">
                  <a:extLst>
                    <a:ext uri="{FF2B5EF4-FFF2-40B4-BE49-F238E27FC236}">
                      <a16:creationId xmlns:a16="http://schemas.microsoft.com/office/drawing/2014/main" id="{E74D06F8-9047-4A44-91A6-5D965B6199F5}"/>
                    </a:ext>
                  </a:extLst>
                </p:cNvPr>
                <p:cNvGrpSpPr/>
                <p:nvPr/>
              </p:nvGrpSpPr>
              <p:grpSpPr>
                <a:xfrm>
                  <a:off x="1808820" y="401511"/>
                  <a:ext cx="782751" cy="202064"/>
                  <a:chOff x="1808820" y="401511"/>
                  <a:chExt cx="782751" cy="202064"/>
                </a:xfrm>
              </p:grpSpPr>
              <p:sp>
                <p:nvSpPr>
                  <p:cNvPr id="12" name="矩形 11">
                    <a:extLst>
                      <a:ext uri="{FF2B5EF4-FFF2-40B4-BE49-F238E27FC236}">
                        <a16:creationId xmlns:a16="http://schemas.microsoft.com/office/drawing/2014/main" id="{B5C852F7-EAA9-E641-B9B2-D19619DA66B5}"/>
                      </a:ext>
                    </a:extLst>
                  </p:cNvPr>
                  <p:cNvSpPr/>
                  <p:nvPr/>
                </p:nvSpPr>
                <p:spPr>
                  <a:xfrm>
                    <a:off x="1808820" y="501099"/>
                    <a:ext cx="339469" cy="102476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75000"/>
                      </a:schemeClr>
                    </a:solidFill>
                    <a:prstDash val="sysDash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custGeom>
                            <a:avLst/>
                            <a:gdLst>
                              <a:gd name="connsiteX0" fmla="*/ 0 w 1024759"/>
                              <a:gd name="connsiteY0" fmla="*/ 0 h 804041"/>
                              <a:gd name="connsiteX1" fmla="*/ 1024759 w 1024759"/>
                              <a:gd name="connsiteY1" fmla="*/ 0 h 804041"/>
                              <a:gd name="connsiteX2" fmla="*/ 1024759 w 1024759"/>
                              <a:gd name="connsiteY2" fmla="*/ 804041 h 804041"/>
                              <a:gd name="connsiteX3" fmla="*/ 0 w 1024759"/>
                              <a:gd name="connsiteY3" fmla="*/ 804041 h 804041"/>
                              <a:gd name="connsiteX4" fmla="*/ 0 w 1024759"/>
                              <a:gd name="connsiteY4" fmla="*/ 0 h 8040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024759" h="804041" extrusionOk="0">
                                <a:moveTo>
                                  <a:pt x="0" y="0"/>
                                </a:moveTo>
                                <a:cubicBezTo>
                                  <a:pt x="129368" y="-8161"/>
                                  <a:pt x="855674" y="15856"/>
                                  <a:pt x="1024759" y="0"/>
                                </a:cubicBezTo>
                                <a:cubicBezTo>
                                  <a:pt x="1060155" y="102430"/>
                                  <a:pt x="1013137" y="529199"/>
                                  <a:pt x="1024759" y="804041"/>
                                </a:cubicBezTo>
                                <a:cubicBezTo>
                                  <a:pt x="626984" y="801902"/>
                                  <a:pt x="381856" y="894493"/>
                                  <a:pt x="0" y="804041"/>
                                </a:cubicBezTo>
                                <a:cubicBezTo>
                                  <a:pt x="52351" y="419092"/>
                                  <a:pt x="-35964" y="370046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3" name="文本框 12">
                    <a:extLst>
                      <a:ext uri="{FF2B5EF4-FFF2-40B4-BE49-F238E27FC236}">
                        <a16:creationId xmlns:a16="http://schemas.microsoft.com/office/drawing/2014/main" id="{6D96D91D-9F23-5F48-BA68-935F003094ED}"/>
                      </a:ext>
                    </a:extLst>
                  </p:cNvPr>
                  <p:cNvSpPr txBox="1"/>
                  <p:nvPr/>
                </p:nvSpPr>
                <p:spPr>
                  <a:xfrm>
                    <a:off x="2109831" y="401511"/>
                    <a:ext cx="481740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Click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23" name="图片 22">
                  <a:extLst>
                    <a:ext uri="{FF2B5EF4-FFF2-40B4-BE49-F238E27FC236}">
                      <a16:creationId xmlns:a16="http://schemas.microsoft.com/office/drawing/2014/main" id="{4EF12B72-C341-DA43-8688-FD72EB8E9D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591571" y="162374"/>
                  <a:ext cx="1302616" cy="642612"/>
                </a:xfrm>
                <a:prstGeom prst="rect">
                  <a:avLst/>
                </a:prstGeom>
              </p:spPr>
            </p:pic>
            <p:pic>
              <p:nvPicPr>
                <p:cNvPr id="24" name="图片 23">
                  <a:extLst>
                    <a:ext uri="{FF2B5EF4-FFF2-40B4-BE49-F238E27FC236}">
                      <a16:creationId xmlns:a16="http://schemas.microsoft.com/office/drawing/2014/main" id="{6DC42B85-DEF3-1F45-A8AB-51B70B1613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898954" y="162374"/>
                  <a:ext cx="1302617" cy="642612"/>
                </a:xfrm>
                <a:prstGeom prst="rect">
                  <a:avLst/>
                </a:prstGeom>
              </p:spPr>
            </p:pic>
            <p:grpSp>
              <p:nvGrpSpPr>
                <p:cNvPr id="26" name="组合 25">
                  <a:extLst>
                    <a:ext uri="{FF2B5EF4-FFF2-40B4-BE49-F238E27FC236}">
                      <a16:creationId xmlns:a16="http://schemas.microsoft.com/office/drawing/2014/main" id="{B9B706E6-29B6-7D4C-9F81-161A8B9F1DF4}"/>
                    </a:ext>
                  </a:extLst>
                </p:cNvPr>
                <p:cNvGrpSpPr/>
                <p:nvPr/>
              </p:nvGrpSpPr>
              <p:grpSpPr>
                <a:xfrm>
                  <a:off x="3066027" y="430539"/>
                  <a:ext cx="782751" cy="200055"/>
                  <a:chOff x="1808820" y="430539"/>
                  <a:chExt cx="782751" cy="200055"/>
                </a:xfrm>
              </p:grpSpPr>
              <p:sp>
                <p:nvSpPr>
                  <p:cNvPr id="27" name="矩形 26">
                    <a:extLst>
                      <a:ext uri="{FF2B5EF4-FFF2-40B4-BE49-F238E27FC236}">
                        <a16:creationId xmlns:a16="http://schemas.microsoft.com/office/drawing/2014/main" id="{9197F5EC-8849-7E48-9467-DB224627F180}"/>
                      </a:ext>
                    </a:extLst>
                  </p:cNvPr>
                  <p:cNvSpPr/>
                  <p:nvPr/>
                </p:nvSpPr>
                <p:spPr>
                  <a:xfrm>
                    <a:off x="1808820" y="501099"/>
                    <a:ext cx="339469" cy="102476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75000"/>
                      </a:schemeClr>
                    </a:solidFill>
                    <a:prstDash val="sysDash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custGeom>
                            <a:avLst/>
                            <a:gdLst>
                              <a:gd name="connsiteX0" fmla="*/ 0 w 1024759"/>
                              <a:gd name="connsiteY0" fmla="*/ 0 h 804041"/>
                              <a:gd name="connsiteX1" fmla="*/ 1024759 w 1024759"/>
                              <a:gd name="connsiteY1" fmla="*/ 0 h 804041"/>
                              <a:gd name="connsiteX2" fmla="*/ 1024759 w 1024759"/>
                              <a:gd name="connsiteY2" fmla="*/ 804041 h 804041"/>
                              <a:gd name="connsiteX3" fmla="*/ 0 w 1024759"/>
                              <a:gd name="connsiteY3" fmla="*/ 804041 h 804041"/>
                              <a:gd name="connsiteX4" fmla="*/ 0 w 1024759"/>
                              <a:gd name="connsiteY4" fmla="*/ 0 h 8040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024759" h="804041" extrusionOk="0">
                                <a:moveTo>
                                  <a:pt x="0" y="0"/>
                                </a:moveTo>
                                <a:cubicBezTo>
                                  <a:pt x="129368" y="-8161"/>
                                  <a:pt x="855674" y="15856"/>
                                  <a:pt x="1024759" y="0"/>
                                </a:cubicBezTo>
                                <a:cubicBezTo>
                                  <a:pt x="1060155" y="102430"/>
                                  <a:pt x="1013137" y="529199"/>
                                  <a:pt x="1024759" y="804041"/>
                                </a:cubicBezTo>
                                <a:cubicBezTo>
                                  <a:pt x="626984" y="801902"/>
                                  <a:pt x="381856" y="894493"/>
                                  <a:pt x="0" y="804041"/>
                                </a:cubicBezTo>
                                <a:cubicBezTo>
                                  <a:pt x="52351" y="419092"/>
                                  <a:pt x="-35964" y="370046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28" name="文本框 27">
                    <a:extLst>
                      <a:ext uri="{FF2B5EF4-FFF2-40B4-BE49-F238E27FC236}">
                        <a16:creationId xmlns:a16="http://schemas.microsoft.com/office/drawing/2014/main" id="{6159D433-E30D-0B42-BD1F-BCCA8B4BEF3A}"/>
                      </a:ext>
                    </a:extLst>
                  </p:cNvPr>
                  <p:cNvSpPr txBox="1"/>
                  <p:nvPr/>
                </p:nvSpPr>
                <p:spPr>
                  <a:xfrm>
                    <a:off x="2109831" y="430539"/>
                    <a:ext cx="481740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Click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29" name="组合 28">
                  <a:extLst>
                    <a:ext uri="{FF2B5EF4-FFF2-40B4-BE49-F238E27FC236}">
                      <a16:creationId xmlns:a16="http://schemas.microsoft.com/office/drawing/2014/main" id="{9AEE5FD9-64FF-0D49-903E-207D79912AAE}"/>
                    </a:ext>
                  </a:extLst>
                </p:cNvPr>
                <p:cNvGrpSpPr/>
                <p:nvPr/>
              </p:nvGrpSpPr>
              <p:grpSpPr>
                <a:xfrm>
                  <a:off x="4368642" y="431413"/>
                  <a:ext cx="782751" cy="200055"/>
                  <a:chOff x="1808820" y="416025"/>
                  <a:chExt cx="782751" cy="200055"/>
                </a:xfrm>
              </p:grpSpPr>
              <p:sp>
                <p:nvSpPr>
                  <p:cNvPr id="30" name="矩形 29">
                    <a:extLst>
                      <a:ext uri="{FF2B5EF4-FFF2-40B4-BE49-F238E27FC236}">
                        <a16:creationId xmlns:a16="http://schemas.microsoft.com/office/drawing/2014/main" id="{A8AF4140-EFE2-824E-871C-B077F9B73C71}"/>
                      </a:ext>
                    </a:extLst>
                  </p:cNvPr>
                  <p:cNvSpPr/>
                  <p:nvPr/>
                </p:nvSpPr>
                <p:spPr>
                  <a:xfrm>
                    <a:off x="1808820" y="501099"/>
                    <a:ext cx="339469" cy="102476"/>
                  </a:xfrm>
                  <a:prstGeom prst="rect">
                    <a:avLst/>
                  </a:prstGeom>
                  <a:noFill/>
                  <a:ln>
                    <a:solidFill>
                      <a:schemeClr val="accent2">
                        <a:lumMod val="75000"/>
                      </a:schemeClr>
                    </a:solidFill>
                    <a:prstDash val="sysDash"/>
                    <a:extLst>
                      <a:ext uri="{C807C97D-BFC1-408E-A445-0C87EB9F89A2}">
                        <ask:lineSketchStyleProps xmlns:ask="http://schemas.microsoft.com/office/drawing/2018/sketchyshapes" sd="1219033472">
                          <a:custGeom>
                            <a:avLst/>
                            <a:gdLst>
                              <a:gd name="connsiteX0" fmla="*/ 0 w 1024759"/>
                              <a:gd name="connsiteY0" fmla="*/ 0 h 804041"/>
                              <a:gd name="connsiteX1" fmla="*/ 1024759 w 1024759"/>
                              <a:gd name="connsiteY1" fmla="*/ 0 h 804041"/>
                              <a:gd name="connsiteX2" fmla="*/ 1024759 w 1024759"/>
                              <a:gd name="connsiteY2" fmla="*/ 804041 h 804041"/>
                              <a:gd name="connsiteX3" fmla="*/ 0 w 1024759"/>
                              <a:gd name="connsiteY3" fmla="*/ 804041 h 804041"/>
                              <a:gd name="connsiteX4" fmla="*/ 0 w 1024759"/>
                              <a:gd name="connsiteY4" fmla="*/ 0 h 8040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024759" h="804041" extrusionOk="0">
                                <a:moveTo>
                                  <a:pt x="0" y="0"/>
                                </a:moveTo>
                                <a:cubicBezTo>
                                  <a:pt x="129368" y="-8161"/>
                                  <a:pt x="855674" y="15856"/>
                                  <a:pt x="1024759" y="0"/>
                                </a:cubicBezTo>
                                <a:cubicBezTo>
                                  <a:pt x="1060155" y="102430"/>
                                  <a:pt x="1013137" y="529199"/>
                                  <a:pt x="1024759" y="804041"/>
                                </a:cubicBezTo>
                                <a:cubicBezTo>
                                  <a:pt x="626984" y="801902"/>
                                  <a:pt x="381856" y="894493"/>
                                  <a:pt x="0" y="804041"/>
                                </a:cubicBezTo>
                                <a:cubicBezTo>
                                  <a:pt x="52351" y="419092"/>
                                  <a:pt x="-35964" y="370046"/>
                                  <a:pt x="0" y="0"/>
                                </a:cubicBezTo>
                                <a:close/>
                              </a:path>
                            </a:pathLst>
                          </a:custGeom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31" name="文本框 30">
                    <a:extLst>
                      <a:ext uri="{FF2B5EF4-FFF2-40B4-BE49-F238E27FC236}">
                        <a16:creationId xmlns:a16="http://schemas.microsoft.com/office/drawing/2014/main" id="{712E9428-432E-C144-AA79-70FE35EEC7EE}"/>
                      </a:ext>
                    </a:extLst>
                  </p:cNvPr>
                  <p:cNvSpPr txBox="1"/>
                  <p:nvPr/>
                </p:nvSpPr>
                <p:spPr>
                  <a:xfrm>
                    <a:off x="2109831" y="416025"/>
                    <a:ext cx="481740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Click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2" name="组合 51">
                  <a:extLst>
                    <a:ext uri="{FF2B5EF4-FFF2-40B4-BE49-F238E27FC236}">
                      <a16:creationId xmlns:a16="http://schemas.microsoft.com/office/drawing/2014/main" id="{4E667866-1124-6A45-8549-6B42DAD1A300}"/>
                    </a:ext>
                  </a:extLst>
                </p:cNvPr>
                <p:cNvGrpSpPr/>
                <p:nvPr/>
              </p:nvGrpSpPr>
              <p:grpSpPr>
                <a:xfrm>
                  <a:off x="2000738" y="567726"/>
                  <a:ext cx="1065289" cy="413003"/>
                  <a:chOff x="2000738" y="567726"/>
                  <a:chExt cx="1065289" cy="413003"/>
                </a:xfrm>
              </p:grpSpPr>
              <p:grpSp>
                <p:nvGrpSpPr>
                  <p:cNvPr id="40" name="组合 39">
                    <a:extLst>
                      <a:ext uri="{FF2B5EF4-FFF2-40B4-BE49-F238E27FC236}">
                        <a16:creationId xmlns:a16="http://schemas.microsoft.com/office/drawing/2014/main" id="{1D3F9447-73E2-0F45-B2CF-1A98248DACDC}"/>
                      </a:ext>
                    </a:extLst>
                  </p:cNvPr>
                  <p:cNvGrpSpPr/>
                  <p:nvPr/>
                </p:nvGrpSpPr>
                <p:grpSpPr>
                  <a:xfrm>
                    <a:off x="2000738" y="567726"/>
                    <a:ext cx="256179" cy="343793"/>
                    <a:chOff x="1978554" y="567725"/>
                    <a:chExt cx="278363" cy="269367"/>
                  </a:xfrm>
                </p:grpSpPr>
                <p:cxnSp>
                  <p:nvCxnSpPr>
                    <p:cNvPr id="37" name="直线连接符 36">
                      <a:extLst>
                        <a:ext uri="{FF2B5EF4-FFF2-40B4-BE49-F238E27FC236}">
                          <a16:creationId xmlns:a16="http://schemas.microsoft.com/office/drawing/2014/main" id="{D560FEA2-02AD-9F40-BCD7-289040B3610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直线箭头连接符 38">
                      <a:extLst>
                        <a:ext uri="{FF2B5EF4-FFF2-40B4-BE49-F238E27FC236}">
                          <a16:creationId xmlns:a16="http://schemas.microsoft.com/office/drawing/2014/main" id="{D7823A26-1C3F-2F49-8A64-80D8F5C28911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7" name="文本框 46">
                    <a:extLst>
                      <a:ext uri="{FF2B5EF4-FFF2-40B4-BE49-F238E27FC236}">
                        <a16:creationId xmlns:a16="http://schemas.microsoft.com/office/drawing/2014/main" id="{4F05023A-0B11-294E-BB0C-CCFA5BCB164C}"/>
                      </a:ext>
                    </a:extLst>
                  </p:cNvPr>
                  <p:cNvSpPr txBox="1"/>
                  <p:nvPr/>
                </p:nvSpPr>
                <p:spPr>
                  <a:xfrm>
                    <a:off x="2206352" y="780674"/>
                    <a:ext cx="859675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Overview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3532557C-F689-434A-BFB3-630EB57EBBAF}"/>
                    </a:ext>
                  </a:extLst>
                </p:cNvPr>
                <p:cNvGrpSpPr/>
                <p:nvPr/>
              </p:nvGrpSpPr>
              <p:grpSpPr>
                <a:xfrm>
                  <a:off x="2109831" y="598502"/>
                  <a:ext cx="1883382" cy="698852"/>
                  <a:chOff x="2109831" y="598502"/>
                  <a:chExt cx="1883382" cy="698852"/>
                </a:xfrm>
              </p:grpSpPr>
              <p:grpSp>
                <p:nvGrpSpPr>
                  <p:cNvPr id="41" name="组合 40">
                    <a:extLst>
                      <a:ext uri="{FF2B5EF4-FFF2-40B4-BE49-F238E27FC236}">
                        <a16:creationId xmlns:a16="http://schemas.microsoft.com/office/drawing/2014/main" id="{60DCEBC2-95DF-2F4B-A6EE-CAB90FC988B4}"/>
                      </a:ext>
                    </a:extLst>
                  </p:cNvPr>
                  <p:cNvGrpSpPr/>
                  <p:nvPr/>
                </p:nvGrpSpPr>
                <p:grpSpPr>
                  <a:xfrm>
                    <a:off x="2109831" y="598502"/>
                    <a:ext cx="1403773" cy="698852"/>
                    <a:chOff x="1978554" y="567725"/>
                    <a:chExt cx="278363" cy="269367"/>
                  </a:xfrm>
                </p:grpSpPr>
                <p:cxnSp>
                  <p:nvCxnSpPr>
                    <p:cNvPr id="42" name="直线连接符 41">
                      <a:extLst>
                        <a:ext uri="{FF2B5EF4-FFF2-40B4-BE49-F238E27FC236}">
                          <a16:creationId xmlns:a16="http://schemas.microsoft.com/office/drawing/2014/main" id="{081AEB69-5ADE-E84A-8F54-5BF92CC4DCF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" name="直线箭头连接符 42">
                      <a:extLst>
                        <a:ext uri="{FF2B5EF4-FFF2-40B4-BE49-F238E27FC236}">
                          <a16:creationId xmlns:a16="http://schemas.microsoft.com/office/drawing/2014/main" id="{FBABBED5-5A89-4549-B532-67E958C2318A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8" name="文本框 47">
                    <a:extLst>
                      <a:ext uri="{FF2B5EF4-FFF2-40B4-BE49-F238E27FC236}">
                        <a16:creationId xmlns:a16="http://schemas.microsoft.com/office/drawing/2014/main" id="{8C55FD28-8801-F74A-B712-F8ECDE5F3890}"/>
                      </a:ext>
                    </a:extLst>
                  </p:cNvPr>
                  <p:cNvSpPr txBox="1"/>
                  <p:nvPr/>
                </p:nvSpPr>
                <p:spPr>
                  <a:xfrm>
                    <a:off x="2186047" y="1097299"/>
                    <a:ext cx="1807166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Selected vegan restaurants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50" name="组合 49">
                  <a:extLst>
                    <a:ext uri="{FF2B5EF4-FFF2-40B4-BE49-F238E27FC236}">
                      <a16:creationId xmlns:a16="http://schemas.microsoft.com/office/drawing/2014/main" id="{D171482D-C665-2D42-8B8D-0985B3CF93ED}"/>
                    </a:ext>
                  </a:extLst>
                </p:cNvPr>
                <p:cNvGrpSpPr/>
                <p:nvPr/>
              </p:nvGrpSpPr>
              <p:grpSpPr>
                <a:xfrm>
                  <a:off x="2059660" y="598501"/>
                  <a:ext cx="3030532" cy="1714853"/>
                  <a:chOff x="2059660" y="598501"/>
                  <a:chExt cx="3030532" cy="1714853"/>
                </a:xfrm>
              </p:grpSpPr>
              <p:grpSp>
                <p:nvGrpSpPr>
                  <p:cNvPr id="44" name="组合 43">
                    <a:extLst>
                      <a:ext uri="{FF2B5EF4-FFF2-40B4-BE49-F238E27FC236}">
                        <a16:creationId xmlns:a16="http://schemas.microsoft.com/office/drawing/2014/main" id="{F964E75E-92AE-CB43-B9CF-95CF178F33A8}"/>
                      </a:ext>
                    </a:extLst>
                  </p:cNvPr>
                  <p:cNvGrpSpPr/>
                  <p:nvPr/>
                </p:nvGrpSpPr>
                <p:grpSpPr>
                  <a:xfrm>
                    <a:off x="2059660" y="598501"/>
                    <a:ext cx="2792016" cy="1714853"/>
                    <a:chOff x="1978554" y="567725"/>
                    <a:chExt cx="278363" cy="269367"/>
                  </a:xfrm>
                </p:grpSpPr>
                <p:cxnSp>
                  <p:nvCxnSpPr>
                    <p:cNvPr id="45" name="直线连接符 44">
                      <a:extLst>
                        <a:ext uri="{FF2B5EF4-FFF2-40B4-BE49-F238E27FC236}">
                          <a16:creationId xmlns:a16="http://schemas.microsoft.com/office/drawing/2014/main" id="{D4D3E2BC-7865-D040-A236-F007F196509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" name="直线箭头连接符 45">
                      <a:extLst>
                        <a:ext uri="{FF2B5EF4-FFF2-40B4-BE49-F238E27FC236}">
                          <a16:creationId xmlns:a16="http://schemas.microsoft.com/office/drawing/2014/main" id="{FDB1AFEE-A33D-0248-9C4A-7965C1AB3635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9" name="文本框 48">
                    <a:extLst>
                      <a:ext uri="{FF2B5EF4-FFF2-40B4-BE49-F238E27FC236}">
                        <a16:creationId xmlns:a16="http://schemas.microsoft.com/office/drawing/2014/main" id="{3B128EAC-B4E3-0D44-B8DC-191D7C74F7E6}"/>
                      </a:ext>
                    </a:extLst>
                  </p:cNvPr>
                  <p:cNvSpPr txBox="1"/>
                  <p:nvPr/>
                </p:nvSpPr>
                <p:spPr>
                  <a:xfrm>
                    <a:off x="3864158" y="2113299"/>
                    <a:ext cx="1226034" cy="2000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Buy vegan food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pic>
              <p:nvPicPr>
                <p:cNvPr id="53" name="图片 52">
                  <a:extLst>
                    <a:ext uri="{FF2B5EF4-FFF2-40B4-BE49-F238E27FC236}">
                      <a16:creationId xmlns:a16="http://schemas.microsoft.com/office/drawing/2014/main" id="{931DB70D-B282-5441-9A80-3751980B9D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216328" y="160057"/>
                  <a:ext cx="1298944" cy="640800"/>
                </a:xfrm>
                <a:prstGeom prst="rect">
                  <a:avLst/>
                </a:prstGeom>
              </p:spPr>
            </p:pic>
            <p:grpSp>
              <p:nvGrpSpPr>
                <p:cNvPr id="54" name="组合 53">
                  <a:extLst>
                    <a:ext uri="{FF2B5EF4-FFF2-40B4-BE49-F238E27FC236}">
                      <a16:creationId xmlns:a16="http://schemas.microsoft.com/office/drawing/2014/main" id="{336E685A-91D1-D44C-9B5D-0BA68BBB9FC7}"/>
                    </a:ext>
                  </a:extLst>
                </p:cNvPr>
                <p:cNvGrpSpPr/>
                <p:nvPr/>
              </p:nvGrpSpPr>
              <p:grpSpPr>
                <a:xfrm>
                  <a:off x="2148290" y="598500"/>
                  <a:ext cx="4018501" cy="2383335"/>
                  <a:chOff x="2059660" y="598501"/>
                  <a:chExt cx="3021018" cy="1714853"/>
                </a:xfrm>
              </p:grpSpPr>
              <p:grpSp>
                <p:nvGrpSpPr>
                  <p:cNvPr id="55" name="组合 54">
                    <a:extLst>
                      <a:ext uri="{FF2B5EF4-FFF2-40B4-BE49-F238E27FC236}">
                        <a16:creationId xmlns:a16="http://schemas.microsoft.com/office/drawing/2014/main" id="{A308EC2F-2679-6D4F-B5BE-A1384403375F}"/>
                      </a:ext>
                    </a:extLst>
                  </p:cNvPr>
                  <p:cNvGrpSpPr/>
                  <p:nvPr/>
                </p:nvGrpSpPr>
                <p:grpSpPr>
                  <a:xfrm>
                    <a:off x="2059660" y="598501"/>
                    <a:ext cx="2792016" cy="1714853"/>
                    <a:chOff x="1978554" y="567725"/>
                    <a:chExt cx="278363" cy="269367"/>
                  </a:xfrm>
                </p:grpSpPr>
                <p:cxnSp>
                  <p:nvCxnSpPr>
                    <p:cNvPr id="57" name="直线连接符 56">
                      <a:extLst>
                        <a:ext uri="{FF2B5EF4-FFF2-40B4-BE49-F238E27FC236}">
                          <a16:creationId xmlns:a16="http://schemas.microsoft.com/office/drawing/2014/main" id="{0DEEC39D-1E41-064A-B837-48E6D3FAA76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256917" y="567725"/>
                      <a:ext cx="0" cy="269367"/>
                    </a:xfrm>
                    <a:prstGeom prst="line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8" name="直线箭头连接符 57">
                      <a:extLst>
                        <a:ext uri="{FF2B5EF4-FFF2-40B4-BE49-F238E27FC236}">
                          <a16:creationId xmlns:a16="http://schemas.microsoft.com/office/drawing/2014/main" id="{699AA606-A86E-7044-AE59-C82EAE311E7A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1978554" y="837092"/>
                      <a:ext cx="278363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accent2"/>
                      </a:solidFill>
                      <a:prstDash val="sysDash"/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56" name="文本框 55">
                    <a:extLst>
                      <a:ext uri="{FF2B5EF4-FFF2-40B4-BE49-F238E27FC236}">
                        <a16:creationId xmlns:a16="http://schemas.microsoft.com/office/drawing/2014/main" id="{BFA2EE2C-3F87-E846-8CAE-1DFA9BE53F37}"/>
                      </a:ext>
                    </a:extLst>
                  </p:cNvPr>
                  <p:cNvSpPr txBox="1"/>
                  <p:nvPr/>
                </p:nvSpPr>
                <p:spPr>
                  <a:xfrm>
                    <a:off x="4271315" y="2144078"/>
                    <a:ext cx="809363" cy="1439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kumimoji="1" lang="en-US" altLang="zh-CN" sz="700" dirty="0">
                        <a:highlight>
                          <a:srgbClr val="FFFF00"/>
                        </a:highlight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Jump to Tutorials</a:t>
                    </a:r>
                    <a:endParaRPr kumimoji="1" lang="zh-CN" altLang="en-US" sz="700" dirty="0">
                      <a:highlight>
                        <a:srgbClr val="FFFF00"/>
                      </a:highlight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sp>
            <p:nvSpPr>
              <p:cNvPr id="62" name="燕尾形 61">
                <a:extLst>
                  <a:ext uri="{FF2B5EF4-FFF2-40B4-BE49-F238E27FC236}">
                    <a16:creationId xmlns:a16="http://schemas.microsoft.com/office/drawing/2014/main" id="{3A52ACE3-C406-DC4F-BF31-B53B6AB8063C}"/>
                  </a:ext>
                </a:extLst>
              </p:cNvPr>
              <p:cNvSpPr/>
              <p:nvPr/>
            </p:nvSpPr>
            <p:spPr>
              <a:xfrm>
                <a:off x="3058374" y="1115725"/>
                <a:ext cx="176930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燕尾形 62">
                <a:extLst>
                  <a:ext uri="{FF2B5EF4-FFF2-40B4-BE49-F238E27FC236}">
                    <a16:creationId xmlns:a16="http://schemas.microsoft.com/office/drawing/2014/main" id="{D2A83286-37B5-1748-9074-4D65F655995B}"/>
                  </a:ext>
                </a:extLst>
              </p:cNvPr>
              <p:cNvSpPr/>
              <p:nvPr/>
            </p:nvSpPr>
            <p:spPr>
              <a:xfrm>
                <a:off x="4353042" y="1090696"/>
                <a:ext cx="176930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燕尾形 63">
                <a:extLst>
                  <a:ext uri="{FF2B5EF4-FFF2-40B4-BE49-F238E27FC236}">
                    <a16:creationId xmlns:a16="http://schemas.microsoft.com/office/drawing/2014/main" id="{B2ECC389-2698-A646-95BE-616DCFB15EC1}"/>
                  </a:ext>
                </a:extLst>
              </p:cNvPr>
              <p:cNvSpPr/>
              <p:nvPr/>
            </p:nvSpPr>
            <p:spPr>
              <a:xfrm>
                <a:off x="5690380" y="1090696"/>
                <a:ext cx="176930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2E60BA12-1199-0D4A-9023-EC8BE21D65D0}"/>
                </a:ext>
              </a:extLst>
            </p:cNvPr>
            <p:cNvSpPr txBox="1"/>
            <p:nvPr/>
          </p:nvSpPr>
          <p:spPr>
            <a:xfrm>
              <a:off x="2795078" y="926101"/>
              <a:ext cx="1302611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700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rPr>
                <a:t>Automatically switch</a:t>
              </a:r>
              <a:endParaRPr kumimoji="1" lang="zh-CN" altLang="en-US" sz="7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1D8220EB-8CFD-2148-AFBB-9454323841AC}"/>
              </a:ext>
            </a:extLst>
          </p:cNvPr>
          <p:cNvSpPr txBox="1"/>
          <p:nvPr/>
        </p:nvSpPr>
        <p:spPr>
          <a:xfrm>
            <a:off x="6841984" y="1116053"/>
            <a:ext cx="4817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00" dirty="0">
                <a:highlight>
                  <a:srgbClr val="FF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Click</a:t>
            </a:r>
            <a:endParaRPr kumimoji="1" lang="zh-CN" altLang="en-US" sz="700" dirty="0">
              <a:highlight>
                <a:srgbClr val="FF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2C7F30EE-7D15-8744-94FE-639DEAC47FA4}"/>
              </a:ext>
            </a:extLst>
          </p:cNvPr>
          <p:cNvSpPr/>
          <p:nvPr/>
        </p:nvSpPr>
        <p:spPr>
          <a:xfrm>
            <a:off x="6516725" y="1209456"/>
            <a:ext cx="362356" cy="10247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024759"/>
                      <a:gd name="connsiteY0" fmla="*/ 0 h 804041"/>
                      <a:gd name="connsiteX1" fmla="*/ 1024759 w 1024759"/>
                      <a:gd name="connsiteY1" fmla="*/ 0 h 804041"/>
                      <a:gd name="connsiteX2" fmla="*/ 1024759 w 1024759"/>
                      <a:gd name="connsiteY2" fmla="*/ 804041 h 804041"/>
                      <a:gd name="connsiteX3" fmla="*/ 0 w 1024759"/>
                      <a:gd name="connsiteY3" fmla="*/ 804041 h 804041"/>
                      <a:gd name="connsiteX4" fmla="*/ 0 w 1024759"/>
                      <a:gd name="connsiteY4" fmla="*/ 0 h 8040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24759" h="804041" extrusionOk="0">
                        <a:moveTo>
                          <a:pt x="0" y="0"/>
                        </a:moveTo>
                        <a:cubicBezTo>
                          <a:pt x="129368" y="-8161"/>
                          <a:pt x="855674" y="15856"/>
                          <a:pt x="1024759" y="0"/>
                        </a:cubicBezTo>
                        <a:cubicBezTo>
                          <a:pt x="1060155" y="102430"/>
                          <a:pt x="1013137" y="529199"/>
                          <a:pt x="1024759" y="804041"/>
                        </a:cubicBezTo>
                        <a:cubicBezTo>
                          <a:pt x="626984" y="801902"/>
                          <a:pt x="381856" y="894493"/>
                          <a:pt x="0" y="804041"/>
                        </a:cubicBezTo>
                        <a:cubicBezTo>
                          <a:pt x="52351" y="419092"/>
                          <a:pt x="-35964" y="37004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1702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C45C5F7-1433-DC4D-A102-614F71E52FE5}"/>
              </a:ext>
            </a:extLst>
          </p:cNvPr>
          <p:cNvGrpSpPr/>
          <p:nvPr/>
        </p:nvGrpSpPr>
        <p:grpSpPr>
          <a:xfrm>
            <a:off x="1037948" y="555172"/>
            <a:ext cx="8264989" cy="5404757"/>
            <a:chOff x="1037948" y="555172"/>
            <a:chExt cx="8264989" cy="5404757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A8AA3963-43E5-D04F-91BA-595FAF9C37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37948" y="555172"/>
              <a:ext cx="4189124" cy="5404757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C55533E-7004-534B-B75A-00EA130AD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7072" y="555172"/>
              <a:ext cx="4075865" cy="5404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7585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53D24DED-DC30-6F4E-A75D-E5F2A751B1B6}"/>
              </a:ext>
            </a:extLst>
          </p:cNvPr>
          <p:cNvGrpSpPr/>
          <p:nvPr/>
        </p:nvGrpSpPr>
        <p:grpSpPr>
          <a:xfrm>
            <a:off x="616151" y="1124857"/>
            <a:ext cx="10959697" cy="3545114"/>
            <a:chOff x="1131393" y="781957"/>
            <a:chExt cx="10959697" cy="3545114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CBD4B0CA-862E-664B-ACE6-1A8BE8974904}"/>
                </a:ext>
              </a:extLst>
            </p:cNvPr>
            <p:cNvGrpSpPr/>
            <p:nvPr/>
          </p:nvGrpSpPr>
          <p:grpSpPr>
            <a:xfrm>
              <a:off x="1131393" y="781957"/>
              <a:ext cx="10959697" cy="3545114"/>
              <a:chOff x="1131393" y="781957"/>
              <a:chExt cx="10959697" cy="3545114"/>
            </a:xfrm>
          </p:grpSpPr>
          <p:pic>
            <p:nvPicPr>
              <p:cNvPr id="2" name="图片 1">
                <a:extLst>
                  <a:ext uri="{FF2B5EF4-FFF2-40B4-BE49-F238E27FC236}">
                    <a16:creationId xmlns:a16="http://schemas.microsoft.com/office/drawing/2014/main" id="{8285C78A-E29E-7045-B5AC-DCCCF73A22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8980" r="4207"/>
              <a:stretch/>
            </p:blipFill>
            <p:spPr>
              <a:xfrm>
                <a:off x="1131393" y="781957"/>
                <a:ext cx="5008099" cy="3545114"/>
              </a:xfrm>
              <a:prstGeom prst="rect">
                <a:avLst/>
              </a:prstGeom>
            </p:spPr>
          </p:pic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F4B61FDE-3CD9-1541-966C-D4E7CB710F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41368" y="781957"/>
                <a:ext cx="5849722" cy="3545114"/>
              </a:xfrm>
              <a:prstGeom prst="rect">
                <a:avLst/>
              </a:prstGeom>
            </p:spPr>
          </p:pic>
          <p:sp>
            <p:nvSpPr>
              <p:cNvPr id="4" name="燕尾形 3">
                <a:extLst>
                  <a:ext uri="{FF2B5EF4-FFF2-40B4-BE49-F238E27FC236}">
                    <a16:creationId xmlns:a16="http://schemas.microsoft.com/office/drawing/2014/main" id="{79C5650E-61B0-1540-994C-03390CE06829}"/>
                  </a:ext>
                </a:extLst>
              </p:cNvPr>
              <p:cNvSpPr/>
              <p:nvPr/>
            </p:nvSpPr>
            <p:spPr>
              <a:xfrm>
                <a:off x="6139491" y="2389269"/>
                <a:ext cx="188859" cy="180870"/>
              </a:xfrm>
              <a:prstGeom prst="chevron">
                <a:avLst/>
              </a:prstGeom>
              <a:solidFill>
                <a:schemeClr val="accent2"/>
              </a:solidFill>
              <a:ln w="1905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86BFD424-9647-BC4C-A50F-7CCAEE686452}"/>
                  </a:ext>
                </a:extLst>
              </p:cNvPr>
              <p:cNvSpPr txBox="1"/>
              <p:nvPr/>
            </p:nvSpPr>
            <p:spPr>
              <a:xfrm>
                <a:off x="5621119" y="2717837"/>
                <a:ext cx="245765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Jump to google map</a:t>
                </a:r>
                <a:endParaRPr kumimoji="1" lang="zh-CN" altLang="en-US" sz="1400" b="1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7EB85C6B-ECDF-DF48-A3FC-B87A66BEB0CC}"/>
                  </a:ext>
                </a:extLst>
              </p:cNvPr>
              <p:cNvSpPr/>
              <p:nvPr/>
            </p:nvSpPr>
            <p:spPr>
              <a:xfrm>
                <a:off x="2962459" y="2344865"/>
                <a:ext cx="1345966" cy="269679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016FD9DE-7CF7-7548-A482-55D92E864C5D}"/>
                  </a:ext>
                </a:extLst>
              </p:cNvPr>
              <p:cNvSpPr/>
              <p:nvPr/>
            </p:nvSpPr>
            <p:spPr>
              <a:xfrm>
                <a:off x="6479206" y="901350"/>
                <a:ext cx="1345966" cy="269679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E18A43BE-A812-944C-9116-745FB042D59E}"/>
                  </a:ext>
                </a:extLst>
              </p:cNvPr>
              <p:cNvSpPr/>
              <p:nvPr/>
            </p:nvSpPr>
            <p:spPr>
              <a:xfrm>
                <a:off x="5869776" y="1188903"/>
                <a:ext cx="3310991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Destination already been typed</a:t>
                </a:r>
                <a:endParaRPr lang="zh-CN" altLang="en-US" sz="1400" dirty="0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45217F3E-5885-4645-AB9F-448DF90AEDB1}"/>
                  </a:ext>
                </a:extLst>
              </p:cNvPr>
              <p:cNvSpPr/>
              <p:nvPr/>
            </p:nvSpPr>
            <p:spPr>
              <a:xfrm>
                <a:off x="3801617" y="2098644"/>
                <a:ext cx="725778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Click</a:t>
                </a:r>
                <a:endParaRPr lang="zh-CN" altLang="en-US" sz="1400" dirty="0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7ABF82A6-5748-EC46-8B24-F35B3DB3CAE6}"/>
                  </a:ext>
                </a:extLst>
              </p:cNvPr>
              <p:cNvSpPr/>
              <p:nvPr/>
            </p:nvSpPr>
            <p:spPr>
              <a:xfrm>
                <a:off x="10617172" y="2419674"/>
                <a:ext cx="1345966" cy="675218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5" name="燕尾形 14">
              <a:extLst>
                <a:ext uri="{FF2B5EF4-FFF2-40B4-BE49-F238E27FC236}">
                  <a16:creationId xmlns:a16="http://schemas.microsoft.com/office/drawing/2014/main" id="{176DFD18-85F2-1E40-B261-8BB8E8C26743}"/>
                </a:ext>
              </a:extLst>
            </p:cNvPr>
            <p:cNvSpPr/>
            <p:nvPr/>
          </p:nvSpPr>
          <p:spPr>
            <a:xfrm>
              <a:off x="5943185" y="2389269"/>
              <a:ext cx="188859" cy="180870"/>
            </a:xfrm>
            <a:prstGeom prst="chevron">
              <a:avLst/>
            </a:prstGeom>
            <a:solidFill>
              <a:schemeClr val="accent2"/>
            </a:solidFill>
            <a:ln w="1905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12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030B8055-2803-F949-87B0-3A41560FA9F4}"/>
              </a:ext>
            </a:extLst>
          </p:cNvPr>
          <p:cNvGrpSpPr/>
          <p:nvPr/>
        </p:nvGrpSpPr>
        <p:grpSpPr>
          <a:xfrm>
            <a:off x="2133600" y="343612"/>
            <a:ext cx="6794500" cy="6170776"/>
            <a:chOff x="2133600" y="343612"/>
            <a:chExt cx="6794500" cy="617077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2C875F41-321F-604C-AFAF-50A734B63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33600" y="343612"/>
              <a:ext cx="6794500" cy="3495543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69D751F4-859B-4D45-9E3C-4A9BC3EE8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3600" y="3931098"/>
              <a:ext cx="6758678" cy="25832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5677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F6A3A251-186D-4946-A914-39DA475B7511}"/>
              </a:ext>
            </a:extLst>
          </p:cNvPr>
          <p:cNvGrpSpPr/>
          <p:nvPr/>
        </p:nvGrpSpPr>
        <p:grpSpPr>
          <a:xfrm>
            <a:off x="1655001" y="333179"/>
            <a:ext cx="6244399" cy="5692416"/>
            <a:chOff x="1655001" y="333179"/>
            <a:chExt cx="6244399" cy="569241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9527DD46-BB5C-B544-9A28-12BAA04A4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5001" y="3470324"/>
              <a:ext cx="6235701" cy="2555271"/>
            </a:xfrm>
            <a:prstGeom prst="rect">
              <a:avLst/>
            </a:prstGeom>
          </p:spPr>
        </p:pic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5518D4F-0561-EF45-B53D-027AE3D4EF7A}"/>
                </a:ext>
              </a:extLst>
            </p:cNvPr>
            <p:cNvGrpSpPr/>
            <p:nvPr/>
          </p:nvGrpSpPr>
          <p:grpSpPr>
            <a:xfrm>
              <a:off x="1663700" y="333179"/>
              <a:ext cx="6235700" cy="4232242"/>
              <a:chOff x="1663700" y="333179"/>
              <a:chExt cx="6235700" cy="4232242"/>
            </a:xfrm>
          </p:grpSpPr>
          <p:pic>
            <p:nvPicPr>
              <p:cNvPr id="4" name="图片 3">
                <a:extLst>
                  <a:ext uri="{FF2B5EF4-FFF2-40B4-BE49-F238E27FC236}">
                    <a16:creationId xmlns:a16="http://schemas.microsoft.com/office/drawing/2014/main" id="{AFDCA2ED-8877-CF4F-ADD2-64EF5BC545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63700" y="333179"/>
                <a:ext cx="6235700" cy="2911442"/>
              </a:xfrm>
              <a:prstGeom prst="rect">
                <a:avLst/>
              </a:prstGeom>
            </p:spPr>
          </p:pic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DADFA24F-1558-F343-9C94-AC01C1BA75D3}"/>
                  </a:ext>
                </a:extLst>
              </p:cNvPr>
              <p:cNvSpPr/>
              <p:nvPr/>
            </p:nvSpPr>
            <p:spPr>
              <a:xfrm>
                <a:off x="5566144" y="1085705"/>
                <a:ext cx="1133225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Version A</a:t>
                </a:r>
                <a:endParaRPr lang="zh-CN" altLang="en-US" sz="1400" dirty="0"/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F2BEDDD9-12C4-E847-9C7B-C6BFAC731B01}"/>
                  </a:ext>
                </a:extLst>
              </p:cNvPr>
              <p:cNvSpPr/>
              <p:nvPr/>
            </p:nvSpPr>
            <p:spPr>
              <a:xfrm>
                <a:off x="5686674" y="4257644"/>
                <a:ext cx="1133225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kumimoji="1" lang="en-US" altLang="zh-CN" sz="1400" b="1" dirty="0">
                    <a:highlight>
                      <a:srgbClr val="FFFF00"/>
                    </a:highlight>
                    <a:latin typeface="Calibri" panose="020F0502020204030204" pitchFamily="34" charset="0"/>
                    <a:cs typeface="Calibri" panose="020F0502020204030204" pitchFamily="34" charset="0"/>
                  </a:rPr>
                  <a:t>Version B</a:t>
                </a:r>
                <a:endParaRPr lang="zh-CN" altLang="en-US" sz="1400" dirty="0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61F41948-6DBC-784F-9D63-2027A9F7CE14}"/>
                  </a:ext>
                </a:extLst>
              </p:cNvPr>
              <p:cNvSpPr/>
              <p:nvPr/>
            </p:nvSpPr>
            <p:spPr>
              <a:xfrm>
                <a:off x="4146667" y="999867"/>
                <a:ext cx="1345966" cy="479454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A8887AC6-B2F9-6142-9A5C-C67294F42BB2}"/>
                  </a:ext>
                </a:extLst>
              </p:cNvPr>
              <p:cNvSpPr/>
              <p:nvPr/>
            </p:nvSpPr>
            <p:spPr>
              <a:xfrm>
                <a:off x="3942888" y="4017917"/>
                <a:ext cx="1345966" cy="479454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024759"/>
                          <a:gd name="connsiteY0" fmla="*/ 0 h 804041"/>
                          <a:gd name="connsiteX1" fmla="*/ 1024759 w 1024759"/>
                          <a:gd name="connsiteY1" fmla="*/ 0 h 804041"/>
                          <a:gd name="connsiteX2" fmla="*/ 1024759 w 1024759"/>
                          <a:gd name="connsiteY2" fmla="*/ 804041 h 804041"/>
                          <a:gd name="connsiteX3" fmla="*/ 0 w 1024759"/>
                          <a:gd name="connsiteY3" fmla="*/ 804041 h 804041"/>
                          <a:gd name="connsiteX4" fmla="*/ 0 w 1024759"/>
                          <a:gd name="connsiteY4" fmla="*/ 0 h 8040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24759" h="804041" extrusionOk="0">
                            <a:moveTo>
                              <a:pt x="0" y="0"/>
                            </a:moveTo>
                            <a:cubicBezTo>
                              <a:pt x="129368" y="-8161"/>
                              <a:pt x="855674" y="15856"/>
                              <a:pt x="1024759" y="0"/>
                            </a:cubicBezTo>
                            <a:cubicBezTo>
                              <a:pt x="1060155" y="102430"/>
                              <a:pt x="1013137" y="529199"/>
                              <a:pt x="1024759" y="804041"/>
                            </a:cubicBezTo>
                            <a:cubicBezTo>
                              <a:pt x="626984" y="801902"/>
                              <a:pt x="381856" y="894493"/>
                              <a:pt x="0" y="804041"/>
                            </a:cubicBezTo>
                            <a:cubicBezTo>
                              <a:pt x="52351" y="419092"/>
                              <a:pt x="-35964" y="37004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0063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BEC85DB3-8DFF-FB40-A7A9-8BC18AC17129}"/>
              </a:ext>
            </a:extLst>
          </p:cNvPr>
          <p:cNvGrpSpPr/>
          <p:nvPr/>
        </p:nvGrpSpPr>
        <p:grpSpPr>
          <a:xfrm>
            <a:off x="660400" y="1339850"/>
            <a:ext cx="10871200" cy="4356100"/>
            <a:chOff x="660400" y="1339850"/>
            <a:chExt cx="10871200" cy="4356100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E1B55ED4-35BB-C74A-8E79-6EA3AD8E8E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0400" y="1339850"/>
              <a:ext cx="10871200" cy="4356100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D3E86256-8110-8A45-B368-1CEF71DE3DB2}"/>
                </a:ext>
              </a:extLst>
            </p:cNvPr>
            <p:cNvSpPr/>
            <p:nvPr/>
          </p:nvSpPr>
          <p:spPr>
            <a:xfrm>
              <a:off x="7382244" y="3701905"/>
              <a:ext cx="329845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kumimoji="1" lang="en-US" altLang="zh-CN" sz="1400" b="1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rPr>
                <a:t>Description should be more elaborated </a:t>
              </a:r>
              <a:endParaRPr lang="zh-CN" altLang="en-US" sz="1400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04CA1B8-53C5-5F4A-AD58-7855936E91A0}"/>
                </a:ext>
              </a:extLst>
            </p:cNvPr>
            <p:cNvSpPr/>
            <p:nvPr/>
          </p:nvSpPr>
          <p:spPr>
            <a:xfrm>
              <a:off x="1200266" y="2949546"/>
              <a:ext cx="9797933" cy="479454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024759"/>
                        <a:gd name="connsiteY0" fmla="*/ 0 h 804041"/>
                        <a:gd name="connsiteX1" fmla="*/ 1024759 w 1024759"/>
                        <a:gd name="connsiteY1" fmla="*/ 0 h 804041"/>
                        <a:gd name="connsiteX2" fmla="*/ 1024759 w 1024759"/>
                        <a:gd name="connsiteY2" fmla="*/ 804041 h 804041"/>
                        <a:gd name="connsiteX3" fmla="*/ 0 w 1024759"/>
                        <a:gd name="connsiteY3" fmla="*/ 804041 h 804041"/>
                        <a:gd name="connsiteX4" fmla="*/ 0 w 1024759"/>
                        <a:gd name="connsiteY4" fmla="*/ 0 h 804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4759" h="804041" extrusionOk="0">
                          <a:moveTo>
                            <a:pt x="0" y="0"/>
                          </a:moveTo>
                          <a:cubicBezTo>
                            <a:pt x="129368" y="-8161"/>
                            <a:pt x="855674" y="15856"/>
                            <a:pt x="1024759" y="0"/>
                          </a:cubicBezTo>
                          <a:cubicBezTo>
                            <a:pt x="1060155" y="102430"/>
                            <a:pt x="1013137" y="529199"/>
                            <a:pt x="1024759" y="804041"/>
                          </a:cubicBezTo>
                          <a:cubicBezTo>
                            <a:pt x="626984" y="801902"/>
                            <a:pt x="381856" y="894493"/>
                            <a:pt x="0" y="804041"/>
                          </a:cubicBezTo>
                          <a:cubicBezTo>
                            <a:pt x="52351" y="419092"/>
                            <a:pt x="-35964" y="370046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2900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26328327-F357-FA48-8175-319E03EF0CBF}"/>
              </a:ext>
            </a:extLst>
          </p:cNvPr>
          <p:cNvGrpSpPr/>
          <p:nvPr/>
        </p:nvGrpSpPr>
        <p:grpSpPr>
          <a:xfrm>
            <a:off x="948774" y="1435100"/>
            <a:ext cx="9643025" cy="3850387"/>
            <a:chOff x="948774" y="1435100"/>
            <a:chExt cx="9643025" cy="3850387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FC438B45-CF40-064B-9612-7A305DCBB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8774" y="1435100"/>
              <a:ext cx="9643025" cy="3487177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6761AC39-6F56-9F4B-9460-7BDC128A2B19}"/>
                </a:ext>
              </a:extLst>
            </p:cNvPr>
            <p:cNvSpPr/>
            <p:nvPr/>
          </p:nvSpPr>
          <p:spPr>
            <a:xfrm>
              <a:off x="2125387" y="4762267"/>
              <a:ext cx="194395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kumimoji="1" lang="en-US" altLang="zh-CN" sz="1400" b="1" dirty="0">
                  <a:highlight>
                    <a:srgbClr val="FFFF00"/>
                  </a:highlight>
                  <a:latin typeface="Calibri" panose="020F0502020204030204" pitchFamily="34" charset="0"/>
                  <a:cs typeface="Calibri" panose="020F0502020204030204" pitchFamily="34" charset="0"/>
                </a:rPr>
                <a:t>3 users tried to click the number without link</a:t>
              </a:r>
              <a:endParaRPr lang="zh-CN" altLang="en-US" sz="1400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2F153689-CC04-2145-9400-6E0D95BCFA28}"/>
                </a:ext>
              </a:extLst>
            </p:cNvPr>
            <p:cNvSpPr/>
            <p:nvPr/>
          </p:nvSpPr>
          <p:spPr>
            <a:xfrm>
              <a:off x="1647275" y="3900241"/>
              <a:ext cx="956225" cy="479454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024759"/>
                        <a:gd name="connsiteY0" fmla="*/ 0 h 804041"/>
                        <a:gd name="connsiteX1" fmla="*/ 1024759 w 1024759"/>
                        <a:gd name="connsiteY1" fmla="*/ 0 h 804041"/>
                        <a:gd name="connsiteX2" fmla="*/ 1024759 w 1024759"/>
                        <a:gd name="connsiteY2" fmla="*/ 804041 h 804041"/>
                        <a:gd name="connsiteX3" fmla="*/ 0 w 1024759"/>
                        <a:gd name="connsiteY3" fmla="*/ 804041 h 804041"/>
                        <a:gd name="connsiteX4" fmla="*/ 0 w 1024759"/>
                        <a:gd name="connsiteY4" fmla="*/ 0 h 8040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24759" h="804041" extrusionOk="0">
                          <a:moveTo>
                            <a:pt x="0" y="0"/>
                          </a:moveTo>
                          <a:cubicBezTo>
                            <a:pt x="129368" y="-8161"/>
                            <a:pt x="855674" y="15856"/>
                            <a:pt x="1024759" y="0"/>
                          </a:cubicBezTo>
                          <a:cubicBezTo>
                            <a:pt x="1060155" y="102430"/>
                            <a:pt x="1013137" y="529199"/>
                            <a:pt x="1024759" y="804041"/>
                          </a:cubicBezTo>
                          <a:cubicBezTo>
                            <a:pt x="626984" y="801902"/>
                            <a:pt x="381856" y="894493"/>
                            <a:pt x="0" y="804041"/>
                          </a:cubicBezTo>
                          <a:cubicBezTo>
                            <a:pt x="52351" y="419092"/>
                            <a:pt x="-35964" y="370046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04770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D93BBDC8-DE8B-4248-86CD-474B15B9A0D8}"/>
              </a:ext>
            </a:extLst>
          </p:cNvPr>
          <p:cNvGrpSpPr/>
          <p:nvPr/>
        </p:nvGrpSpPr>
        <p:grpSpPr>
          <a:xfrm>
            <a:off x="1967121" y="718578"/>
            <a:ext cx="7583516" cy="5540416"/>
            <a:chOff x="1967121" y="718578"/>
            <a:chExt cx="7583516" cy="5540416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BE056C4F-9A92-2245-9137-3034139BC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85835" y="718578"/>
              <a:ext cx="7564802" cy="1767091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0C32C4BC-003D-484A-B470-5024D0A873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67121" y="2605241"/>
              <a:ext cx="7583516" cy="1767091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0036AD3-439C-5F45-A0EF-5A85A0D52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67121" y="4491904"/>
              <a:ext cx="7583516" cy="17670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5441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7641</TotalTime>
  <Words>233</Words>
  <Application>Microsoft Macintosh PowerPoint</Application>
  <PresentationFormat>宽屏</PresentationFormat>
  <Paragraphs>48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等线</vt:lpstr>
      <vt:lpstr>等线 Light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LU, Yun</dc:creator>
  <cp:lastModifiedBy>LU, Yun</cp:lastModifiedBy>
  <cp:revision>37</cp:revision>
  <dcterms:created xsi:type="dcterms:W3CDTF">2019-12-02T07:42:01Z</dcterms:created>
  <dcterms:modified xsi:type="dcterms:W3CDTF">2019-12-08T15:18:24Z</dcterms:modified>
</cp:coreProperties>
</file>

<file path=docProps/thumbnail.jpeg>
</file>